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9" r:id="rId4"/>
    <p:sldId id="271" r:id="rId5"/>
    <p:sldId id="273" r:id="rId6"/>
    <p:sldId id="274" r:id="rId7"/>
    <p:sldId id="276" r:id="rId8"/>
    <p:sldId id="277" r:id="rId9"/>
    <p:sldId id="283" r:id="rId10"/>
    <p:sldId id="280" r:id="rId11"/>
    <p:sldId id="286" r:id="rId12"/>
    <p:sldId id="278" r:id="rId13"/>
    <p:sldId id="284" r:id="rId14"/>
    <p:sldId id="282" r:id="rId15"/>
    <p:sldId id="287" r:id="rId16"/>
    <p:sldId id="288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3"/>
    <p:restoredTop sz="91340"/>
  </p:normalViewPr>
  <p:slideViewPr>
    <p:cSldViewPr snapToGrid="0" snapToObjects="1">
      <p:cViewPr varScale="1">
        <p:scale>
          <a:sx n="96" d="100"/>
          <a:sy n="96" d="100"/>
        </p:scale>
        <p:origin x="864" y="160"/>
      </p:cViewPr>
      <p:guideLst/>
    </p:cSldViewPr>
  </p:slideViewPr>
  <p:outlineViewPr>
    <p:cViewPr>
      <p:scale>
        <a:sx n="33" d="100"/>
        <a:sy n="33" d="100"/>
      </p:scale>
      <p:origin x="0" y="-4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31C6-E4B0-0444-A4A8-9CCE96EC2C9C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431B5-AB57-3E4A-80D5-B6800CF85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5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Kør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hver</a:t>
            </a:r>
            <a:r>
              <a:rPr lang="en-GB" dirty="0"/>
              <a:t> sit </a:t>
            </a:r>
            <a:r>
              <a:rPr lang="en-GB" dirty="0" err="1"/>
              <a:t>vindue</a:t>
            </a:r>
            <a:r>
              <a:rPr lang="en-GB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431B5-AB57-3E4A-80D5-B6800CF8539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2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 134 = 100 + 30 + 4 = 1 * 10^2 + 3 * 10^1 + 4 * 10^0 = sum </a:t>
            </a:r>
            <a:r>
              <a:rPr lang="en-GB" dirty="0" err="1"/>
              <a:t>d_i</a:t>
            </a:r>
            <a:r>
              <a:rPr lang="en-GB" dirty="0"/>
              <a:t> 10^I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431B5-AB57-3E4A-80D5-B6800CF8539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996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431B5-AB57-3E4A-80D5-B6800CF8539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0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ED94-4591-104E-9537-9BC5CCCC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2EB0F-840F-9348-B5A4-EF40AB183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E6355-A766-B245-AB6B-147D8BE7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7BD5-7391-3043-9842-63659D87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7805B-40C7-FE4B-A010-E783D2AB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0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9ECF-F887-904F-B22E-41EC84C5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B9699-D8C2-144E-95E4-59A06CD1E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7998-48D3-F946-A6DF-3F4ED166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3670-D8F4-D341-AA86-D4CCED15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8B95-EF98-D649-9906-6613C58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1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0C002-91CA-7744-B674-6F5ADFE9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CB194-04AA-5143-9CB1-5C1E650EB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53160-CEFC-D44F-8E33-0FA3650F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E4D1C-C139-9748-B848-090CEE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C1B2-97C1-AC4A-AFA9-9FD6F21B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04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F771-3C77-4046-8741-B9F1985A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5E4-788D-8B45-A914-9090B31B6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DA30-5AAC-E44B-B385-D37F6D10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8E8F-B306-6948-AAFC-2378EAB5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F2F2-7D0F-594F-9997-E62A0E3C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4479-5842-7B40-B8C3-B9E0AFA5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52AD2-50C1-A544-AAE7-1B4CE8979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7BD2-2BEE-AF4F-93E9-FB7F238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613D-697E-E849-8E33-FF88491D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77736-18D9-F24A-A268-4A51200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0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1259-A7B7-A84A-AD03-AA09A20C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AF65-B506-E943-954A-D3F35B475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C88A-87B4-CA41-8887-A33D70174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D251B-4415-5447-A04F-EC2E0959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5D3E5-7DA7-DD45-9505-D19D732D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87A76-0F77-4446-B137-585C8622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E779-F592-8C4A-85F6-8A3640D5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00D6D-6941-7B4C-A245-EE68A3202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3E13-DEC0-BD47-8DED-CB44821EE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93B57-68A1-984E-A6BD-852108C6C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1EB5D-B537-6444-8377-D5B0D1077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729F0-B353-CD4F-B539-67AAEB88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F96D5-BB90-3C46-9C16-DC3CBB33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7EDFB-B393-6C45-A969-5DC30C00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8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CB2D-C45E-CE46-B29E-99D271C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DA088-7531-7A4D-A6A6-110049A5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BC4B6-EB88-6348-9FF4-33CD66C8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0B177-D407-BB4E-8B7A-98C3A82F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8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F83E8-4B3A-444C-A300-79B2E7BB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41C2D-D311-BA43-BD06-AE742C95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84657-6616-E54D-ACC6-AEB8F07A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0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CAD8-9CF9-1C41-8D01-A8233CC8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ADC9-ECC8-6A44-AF77-E608DBDE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F635C-A77C-C949-95A7-452A59275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ADCA3-B99E-6E46-A1F0-162305E8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79B80-C267-F34A-96B1-D517C6D1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29DB5-554B-2041-9D82-BFFC0B19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7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A19B-AEF2-B54A-A0FB-8B4598DE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E357-D601-1B4C-8BED-8F192774E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9ECAE-1D72-2942-9FB8-14819542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D617E-DE68-2D45-93AF-6D84F2D6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83712-1D40-9D47-85A6-A53257BD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FE6A4-D118-8848-B3BE-76BCCC06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5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68EA4-92D0-1D48-9494-306C21D2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936F5-A3A1-3641-A2EF-34A61B684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8B754-655E-DE49-888C-B8F8C7AEB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65395-52C5-5E4B-BB20-CD4E0BBC9899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85844-11DF-374C-8D54-C2FF9EEDA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928A-3EA4-DC41-93DD-72CE9940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1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sporring/repositories/PoP/lectures/1.3Scratch/9%20Space%20landing%20Simple.sb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sporring/repositories/PoP/lectures/1.3Scratch/9%20Space%20landing.sb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5677-0BC7-FA4D-AA27-F2DD42162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Programmering og Problemløsning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FE17A-B329-014A-81AB-963B2ED40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2.1</a:t>
            </a:r>
            <a:r>
              <a:rPr lang="da-DK"/>
              <a:t>: Fsharp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027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C66B65-7973-F246-8493-889DA473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02" y="4783929"/>
            <a:ext cx="2890591" cy="2054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DB6CD-692F-6D44-9615-4584332F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Programmeringsparadigmer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936E-6C66-9B44-B454-B09F5009E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055" y="1399429"/>
            <a:ext cx="1988127" cy="58506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Imperativ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C66547-E700-DA44-B5BC-2284C0723B9B}"/>
              </a:ext>
            </a:extLst>
          </p:cNvPr>
          <p:cNvSpPr txBox="1">
            <a:spLocks/>
          </p:cNvSpPr>
          <p:nvPr/>
        </p:nvSpPr>
        <p:spPr>
          <a:xfrm>
            <a:off x="8721750" y="842557"/>
            <a:ext cx="3048000" cy="571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Event-</a:t>
            </a:r>
            <a:r>
              <a:rPr lang="en-GB" dirty="0" err="1"/>
              <a:t>drevet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9FFDA-E9AF-154E-BB57-AC330D181B17}"/>
              </a:ext>
            </a:extLst>
          </p:cNvPr>
          <p:cNvSpPr txBox="1">
            <a:spLocks/>
          </p:cNvSpPr>
          <p:nvPr/>
        </p:nvSpPr>
        <p:spPr>
          <a:xfrm>
            <a:off x="925982" y="4539409"/>
            <a:ext cx="3124200" cy="66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Objektorienteret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0F019D-3984-3647-9696-B50E9057E3C4}"/>
              </a:ext>
            </a:extLst>
          </p:cNvPr>
          <p:cNvSpPr txBox="1">
            <a:spLocks/>
          </p:cNvSpPr>
          <p:nvPr/>
        </p:nvSpPr>
        <p:spPr>
          <a:xfrm>
            <a:off x="5504557" y="3348103"/>
            <a:ext cx="1988127" cy="585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Deklarativ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2B92E-9946-AC46-8BAD-0BAB6ED1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684" y="3807999"/>
            <a:ext cx="2743200" cy="2055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A281A2-5C1F-5945-9F7D-D799D4331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182" y="1884023"/>
            <a:ext cx="3095007" cy="2070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1D8668-A1D2-AD4B-B5B7-4750E1E1F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877" y="1226682"/>
            <a:ext cx="2293380" cy="229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0F5C-0BC2-EC4A-871F-E21FBBB4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lommeregner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9F64-4B13-E94D-9C70-4E4331F3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314" y="1825625"/>
            <a:ext cx="4938486" cy="246928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a = 357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b = 864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c = a + b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DCF61-3BB0-9641-ABB4-F9641C552F79}"/>
              </a:ext>
            </a:extLst>
          </p:cNvPr>
          <p:cNvSpPr txBox="1"/>
          <p:nvPr/>
        </p:nvSpPr>
        <p:spPr>
          <a:xfrm>
            <a:off x="838199" y="416960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47F7-6327-7E4A-85B2-2DCEFD697EC4}"/>
              </a:ext>
            </a:extLst>
          </p:cNvPr>
          <p:cNvSpPr txBox="1"/>
          <p:nvPr/>
        </p:nvSpPr>
        <p:spPr>
          <a:xfrm>
            <a:off x="1005841" y="509399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fsharpc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r>
              <a:rPr lang="en-GB" dirty="0"/>
              <a:t> &amp;&amp; mono </a:t>
            </a:r>
            <a:r>
              <a:rPr lang="da-DK" dirty="0" err="1"/>
              <a:t>myFirstFsharp</a:t>
            </a:r>
            <a:r>
              <a:rPr lang="en-GB" dirty="0"/>
              <a:t>.exe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19FDBD-58DC-D54A-96C9-6D51A771B973}"/>
              </a:ext>
            </a:extLst>
          </p:cNvPr>
          <p:cNvSpPr txBox="1">
            <a:spLocks/>
          </p:cNvSpPr>
          <p:nvPr/>
        </p:nvSpPr>
        <p:spPr>
          <a:xfrm>
            <a:off x="834781" y="1825625"/>
            <a:ext cx="3632200" cy="194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357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864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357+864</a:t>
            </a:r>
          </a:p>
        </p:txBody>
      </p:sp>
    </p:spTree>
    <p:extLst>
      <p:ext uri="{BB962C8B-B14F-4D97-AF65-F5344CB8AC3E}">
        <p14:creationId xmlns:p14="http://schemas.microsoft.com/office/powerpoint/2010/main" val="223015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A825-97BC-FB49-A142-DECD6AF5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56"/>
            <a:ext cx="10965873" cy="1325563"/>
          </a:xfrm>
        </p:spPr>
        <p:txBody>
          <a:bodyPr/>
          <a:lstStyle/>
          <a:p>
            <a:r>
              <a:rPr lang="en-GB" dirty="0" err="1"/>
              <a:t>Fortolker</a:t>
            </a:r>
            <a:r>
              <a:rPr lang="en-GB" dirty="0"/>
              <a:t> (interpreter) vs. </a:t>
            </a:r>
            <a:r>
              <a:rPr lang="en-GB" dirty="0" err="1"/>
              <a:t>Oversætter</a:t>
            </a:r>
            <a:r>
              <a:rPr lang="en-GB" dirty="0"/>
              <a:t> (compiler)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0A203-9FF8-5D48-8CE8-3575E57E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41" y="2583805"/>
            <a:ext cx="4161263" cy="27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01CF4-EFB0-724E-AADE-7FAE3485161B}"/>
              </a:ext>
            </a:extLst>
          </p:cNvPr>
          <p:cNvSpPr txBox="1"/>
          <p:nvPr/>
        </p:nvSpPr>
        <p:spPr>
          <a:xfrm>
            <a:off x="838199" y="1922474"/>
            <a:ext cx="178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Interaktion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EC68F-B046-D642-BD90-28C88E624220}"/>
              </a:ext>
            </a:extLst>
          </p:cNvPr>
          <p:cNvSpPr txBox="1"/>
          <p:nvPr/>
        </p:nvSpPr>
        <p:spPr>
          <a:xfrm>
            <a:off x="6754091" y="1875637"/>
            <a:ext cx="1935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Kompilering</a:t>
            </a: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DCF8BE-20E3-BF4D-BCD7-70C3CABB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91" y="2583805"/>
            <a:ext cx="3941618" cy="3041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4A98F-8CF3-A549-9545-03BAA382BFFF}"/>
              </a:ext>
            </a:extLst>
          </p:cNvPr>
          <p:cNvSpPr txBox="1"/>
          <p:nvPr/>
        </p:nvSpPr>
        <p:spPr>
          <a:xfrm rot="523418">
            <a:off x="8206497" y="3052751"/>
            <a:ext cx="187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Lær at programmere med F#</a:t>
            </a:r>
          </a:p>
        </p:txBody>
      </p:sp>
    </p:spTree>
    <p:extLst>
      <p:ext uri="{BB962C8B-B14F-4D97-AF65-F5344CB8AC3E}">
        <p14:creationId xmlns:p14="http://schemas.microsoft.com/office/powerpoint/2010/main" val="333761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2C342-AD12-5442-B141-0A7A3D25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820" y="828435"/>
            <a:ext cx="5916570" cy="42549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B597078-62C4-224C-8249-062C1B1E2FF1}"/>
              </a:ext>
            </a:extLst>
          </p:cNvPr>
          <p:cNvSpPr txBox="1">
            <a:spLocks/>
          </p:cNvSpPr>
          <p:nvPr/>
        </p:nvSpPr>
        <p:spPr>
          <a:xfrm>
            <a:off x="244800" y="-5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F#: </a:t>
            </a:r>
            <a:r>
              <a:rPr lang="en-GB" dirty="0" err="1"/>
              <a:t>Teksteditor</a:t>
            </a:r>
            <a:r>
              <a:rPr lang="en-GB" dirty="0"/>
              <a:t>, </a:t>
            </a:r>
            <a:r>
              <a:rPr lang="en-GB" dirty="0" err="1"/>
              <a:t>kompilering</a:t>
            </a:r>
            <a:r>
              <a:rPr lang="en-GB" dirty="0"/>
              <a:t>, </a:t>
            </a:r>
            <a:r>
              <a:rPr lang="en-GB" dirty="0" err="1"/>
              <a:t>kørsel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864C0-336B-004B-BC4E-193F9E10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794" y="836124"/>
            <a:ext cx="3877927" cy="4267948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6174F93D-49A5-B247-892B-198E7BB783A1}"/>
              </a:ext>
            </a:extLst>
          </p:cNvPr>
          <p:cNvSpPr>
            <a:spLocks noChangeAspect="1"/>
          </p:cNvSpPr>
          <p:nvPr/>
        </p:nvSpPr>
        <p:spPr>
          <a:xfrm>
            <a:off x="3085408" y="4043155"/>
            <a:ext cx="1080000" cy="1080000"/>
          </a:xfrm>
          <a:prstGeom prst="arc">
            <a:avLst>
              <a:gd name="adj1" fmla="val 15893694"/>
              <a:gd name="adj2" fmla="val 79913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76A3469-80F1-AB4B-B5DD-80CAABBE9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3886" y="4747108"/>
            <a:ext cx="10619601" cy="2077748"/>
          </a:xfr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56C3902D-F6EB-A14D-B679-B540270BBC0C}"/>
              </a:ext>
            </a:extLst>
          </p:cNvPr>
          <p:cNvSpPr>
            <a:spLocks noChangeAspect="1"/>
          </p:cNvSpPr>
          <p:nvPr/>
        </p:nvSpPr>
        <p:spPr>
          <a:xfrm rot="16200000">
            <a:off x="5624530" y="4043155"/>
            <a:ext cx="1080000" cy="1080000"/>
          </a:xfrm>
          <a:prstGeom prst="arc">
            <a:avLst>
              <a:gd name="adj1" fmla="val 15893694"/>
              <a:gd name="adj2" fmla="val 79913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73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525A-9CB8-B349-A856-2E5DA7A7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E2BDA-DEEC-DC4C-BF4D-CAE887C7C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314595"/>
            <a:ext cx="10619601" cy="207774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47497E-8525-5647-8466-10AB1E304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621" y="4255727"/>
            <a:ext cx="4966758" cy="12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4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343" y="365125"/>
            <a:ext cx="6750958" cy="1325563"/>
          </a:xfrm>
        </p:spPr>
        <p:txBody>
          <a:bodyPr/>
          <a:lstStyle/>
          <a:p>
            <a:r>
              <a:rPr lang="da-DK"/>
              <a:t>Alt på computeren er relateret til binære 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1" y="15384"/>
            <a:ext cx="4501242" cy="68426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79" y="2220684"/>
            <a:ext cx="1727200" cy="82550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21A5D02B-35E6-F748-985D-C29A5722A5B6}"/>
              </a:ext>
            </a:extLst>
          </p:cNvPr>
          <p:cNvSpPr/>
          <p:nvPr/>
        </p:nvSpPr>
        <p:spPr>
          <a:xfrm>
            <a:off x="6995886" y="365125"/>
            <a:ext cx="230415" cy="15072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05163D7-045D-494B-9F26-B2D9C3B1CE78}"/>
              </a:ext>
            </a:extLst>
          </p:cNvPr>
          <p:cNvSpPr/>
          <p:nvPr/>
        </p:nvSpPr>
        <p:spPr>
          <a:xfrm>
            <a:off x="6429829" y="365125"/>
            <a:ext cx="208643" cy="31618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851E2-A11F-4249-87A2-16D48458F6F8}"/>
              </a:ext>
            </a:extLst>
          </p:cNvPr>
          <p:cNvSpPr txBox="1"/>
          <p:nvPr/>
        </p:nvSpPr>
        <p:spPr>
          <a:xfrm rot="16200000">
            <a:off x="6101859" y="934068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oktal ciffer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7BFBA-8782-3448-900F-12B520F992CE}"/>
              </a:ext>
            </a:extLst>
          </p:cNvPr>
          <p:cNvSpPr txBox="1"/>
          <p:nvPr/>
        </p:nvSpPr>
        <p:spPr>
          <a:xfrm rot="16200000">
            <a:off x="5437062" y="1761382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heksal ciffer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C781C5-74AC-1143-BA35-24F6A8D317B3}"/>
              </a:ext>
            </a:extLst>
          </p:cNvPr>
          <p:cNvSpPr txBox="1"/>
          <p:nvPr/>
        </p:nvSpPr>
        <p:spPr>
          <a:xfrm>
            <a:off x="1035954" y="3842346"/>
            <a:ext cx="4990853" cy="58477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/ycpxcto5</a:t>
            </a:r>
          </a:p>
        </p:txBody>
      </p:sp>
    </p:spTree>
    <p:extLst>
      <p:ext uri="{BB962C8B-B14F-4D97-AF65-F5344CB8AC3E}">
        <p14:creationId xmlns:p14="http://schemas.microsoft.com/office/powerpoint/2010/main" val="399984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343" y="365125"/>
            <a:ext cx="6750958" cy="1325563"/>
          </a:xfrm>
        </p:spPr>
        <p:txBody>
          <a:bodyPr/>
          <a:lstStyle/>
          <a:p>
            <a:r>
              <a:rPr lang="da-DK" dirty="0"/>
              <a:t>Dividér med 2 algoritmen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80" y="3269752"/>
            <a:ext cx="17272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17" y="2429326"/>
            <a:ext cx="3073400" cy="2506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D3A7C3-AC53-EA4F-8074-95B3100ED30E}"/>
              </a:ext>
            </a:extLst>
          </p:cNvPr>
          <p:cNvSpPr txBox="1"/>
          <p:nvPr/>
        </p:nvSpPr>
        <p:spPr>
          <a:xfrm>
            <a:off x="1585913" y="1928813"/>
            <a:ext cx="274318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sz="2400" dirty="0"/>
              <a:t>Fra </a:t>
            </a:r>
            <a:r>
              <a:rPr lang="en-GB" sz="2400" dirty="0" err="1"/>
              <a:t>binær</a:t>
            </a:r>
            <a:r>
              <a:rPr lang="en-GB" sz="2400" dirty="0"/>
              <a:t> </a:t>
            </a:r>
            <a:r>
              <a:rPr lang="en-GB" sz="2400" dirty="0" err="1"/>
              <a:t>til</a:t>
            </a:r>
            <a:r>
              <a:rPr lang="en-GB" sz="2400" dirty="0"/>
              <a:t> decimal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31ACD5-D9BE-0249-864B-1C55C0F2EB3A}"/>
              </a:ext>
            </a:extLst>
          </p:cNvPr>
          <p:cNvSpPr txBox="1"/>
          <p:nvPr/>
        </p:nvSpPr>
        <p:spPr>
          <a:xfrm>
            <a:off x="6469517" y="1928813"/>
            <a:ext cx="274318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sz="2400" dirty="0"/>
              <a:t>Fra decimal </a:t>
            </a:r>
            <a:r>
              <a:rPr lang="en-GB" sz="2400" dirty="0" err="1"/>
              <a:t>til</a:t>
            </a:r>
            <a:r>
              <a:rPr lang="en-GB" sz="2400" dirty="0"/>
              <a:t> </a:t>
            </a:r>
            <a:r>
              <a:rPr lang="en-GB" sz="2400" dirty="0" err="1"/>
              <a:t>binær</a:t>
            </a: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B620AF-8A2C-554D-BABE-1A0D74CEB14A}"/>
              </a:ext>
            </a:extLst>
          </p:cNvPr>
          <p:cNvSpPr/>
          <p:nvPr/>
        </p:nvSpPr>
        <p:spPr>
          <a:xfrm>
            <a:off x="3539146" y="5680718"/>
            <a:ext cx="5113708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/y7s5979a</a:t>
            </a:r>
          </a:p>
        </p:txBody>
      </p:sp>
    </p:spTree>
    <p:extLst>
      <p:ext uri="{BB962C8B-B14F-4D97-AF65-F5344CB8AC3E}">
        <p14:creationId xmlns:p14="http://schemas.microsoft.com/office/powerpoint/2010/main" val="114506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506-8EDB-D847-8FE9-3643EB4D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7" y="311213"/>
            <a:ext cx="5127031" cy="1676603"/>
          </a:xfrm>
        </p:spPr>
        <p:txBody>
          <a:bodyPr>
            <a:normAutofit/>
          </a:bodyPr>
          <a:lstStyle/>
          <a:p>
            <a:r>
              <a:rPr lang="da-DK" dirty="0"/>
              <a:t>Nøglekoncepter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3CA59-EE31-B244-B01E-FDD597FFC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1828800"/>
            <a:ext cx="5127029" cy="3785419"/>
          </a:xfrm>
        </p:spPr>
        <p:txBody>
          <a:bodyPr>
            <a:normAutofit fontScale="70000" lnSpcReduction="20000"/>
          </a:bodyPr>
          <a:lstStyle/>
          <a:p>
            <a:r>
              <a:rPr lang="da-DK" sz="2000" dirty="0"/>
              <a:t>Initial starttilstand</a:t>
            </a:r>
          </a:p>
          <a:p>
            <a:r>
              <a:rPr lang="da-DK" sz="2000" dirty="0"/>
              <a:t>Løkker</a:t>
            </a:r>
          </a:p>
          <a:p>
            <a:r>
              <a:rPr lang="da-DK" sz="2000" dirty="0"/>
              <a:t>Betingelser</a:t>
            </a:r>
          </a:p>
          <a:p>
            <a:r>
              <a:rPr lang="da-DK" sz="2000" dirty="0"/>
              <a:t>Udtryk</a:t>
            </a:r>
          </a:p>
          <a:p>
            <a:r>
              <a:rPr lang="da-DK" sz="2000" dirty="0"/>
              <a:t>Værdi</a:t>
            </a:r>
          </a:p>
          <a:p>
            <a:r>
              <a:rPr lang="da-DK" sz="2000" dirty="0"/>
              <a:t>Variabel</a:t>
            </a:r>
          </a:p>
          <a:p>
            <a:r>
              <a:rPr lang="da-DK" sz="2000" dirty="0"/>
              <a:t>Kommunikation</a:t>
            </a:r>
          </a:p>
          <a:p>
            <a:r>
              <a:rPr lang="da-DK" sz="2000" dirty="0"/>
              <a:t>Tilfældigt tal</a:t>
            </a:r>
          </a:p>
          <a:p>
            <a:r>
              <a:rPr lang="da-DK" sz="2000" dirty="0"/>
              <a:t>Initial starttilstand</a:t>
            </a:r>
          </a:p>
          <a:p>
            <a:pPr marL="0" indent="0">
              <a:buNone/>
            </a:pPr>
            <a:endParaRPr lang="da-DK" sz="2000" dirty="0"/>
          </a:p>
          <a:p>
            <a:r>
              <a:rPr lang="da-DK" sz="2000" dirty="0"/>
              <a:t>Udforsk blokke med testprogrammer</a:t>
            </a:r>
          </a:p>
          <a:p>
            <a:r>
              <a:rPr lang="da-DK" sz="2000" dirty="0"/>
              <a:t>Design: tænk først, derefter programmér</a:t>
            </a:r>
          </a:p>
          <a:p>
            <a:r>
              <a:rPr lang="da-DK" sz="2000" dirty="0"/>
              <a:t>Fejlfinding og retning (</a:t>
            </a:r>
            <a:r>
              <a:rPr lang="da-DK" sz="2000" dirty="0" err="1"/>
              <a:t>debugging</a:t>
            </a:r>
            <a:r>
              <a:rPr lang="da-DK" sz="20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060383-286E-E84D-B7A6-3D64823B2436}"/>
              </a:ext>
            </a:extLst>
          </p:cNvPr>
          <p:cNvCxnSpPr/>
          <p:nvPr/>
        </p:nvCxnSpPr>
        <p:spPr>
          <a:xfrm>
            <a:off x="648929" y="4411769"/>
            <a:ext cx="4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BF8EB9CB-F3C9-EB4F-9F6E-1A7E88E1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2" y="1828800"/>
            <a:ext cx="6608618" cy="36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7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270D-38D4-F446-8ACC-54681290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Trin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problemløsning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70FB-753F-D94A-B7C3-058A6B58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Forstå</a:t>
            </a:r>
            <a:r>
              <a:rPr lang="en-GB" sz="4000" dirty="0"/>
              <a:t> </a:t>
            </a:r>
            <a:r>
              <a:rPr lang="en-GB" sz="4000" dirty="0" err="1"/>
              <a:t>problemet</a:t>
            </a:r>
            <a:endParaRPr lang="en-GB" sz="4000" dirty="0"/>
          </a:p>
          <a:p>
            <a:r>
              <a:rPr lang="en-GB" sz="4000" dirty="0" err="1"/>
              <a:t>Tænk</a:t>
            </a:r>
            <a:r>
              <a:rPr lang="en-GB" sz="4000" dirty="0"/>
              <a:t> </a:t>
            </a:r>
            <a:r>
              <a:rPr lang="en-GB" sz="4000" dirty="0" err="1"/>
              <a:t>løsninger</a:t>
            </a:r>
            <a:r>
              <a:rPr lang="en-GB" sz="4000" dirty="0"/>
              <a:t> </a:t>
            </a:r>
            <a:r>
              <a:rPr lang="en-GB" sz="4000" dirty="0" err="1"/>
              <a:t>igennem</a:t>
            </a:r>
            <a:r>
              <a:rPr lang="en-GB" sz="4000" dirty="0"/>
              <a:t> (design) </a:t>
            </a:r>
          </a:p>
          <a:p>
            <a:r>
              <a:rPr lang="en-GB" sz="4000" dirty="0" err="1"/>
              <a:t>Vælg</a:t>
            </a:r>
            <a:r>
              <a:rPr lang="en-GB" sz="4000" dirty="0"/>
              <a:t> </a:t>
            </a:r>
            <a:r>
              <a:rPr lang="en-GB" sz="4000" dirty="0" err="1"/>
              <a:t>og</a:t>
            </a:r>
            <a:r>
              <a:rPr lang="en-GB" sz="4000" dirty="0"/>
              <a:t> </a:t>
            </a:r>
            <a:r>
              <a:rPr lang="en-GB" sz="4000" dirty="0" err="1"/>
              <a:t>implementér</a:t>
            </a:r>
            <a:endParaRPr lang="en-GB" sz="4000" dirty="0"/>
          </a:p>
          <a:p>
            <a:r>
              <a:rPr lang="en-GB" sz="4000" dirty="0" err="1"/>
              <a:t>Reflektér</a:t>
            </a:r>
            <a:r>
              <a:rPr lang="en-GB" sz="4000" dirty="0"/>
              <a:t> </a:t>
            </a:r>
            <a:r>
              <a:rPr lang="en-GB" sz="4000" dirty="0" err="1"/>
              <a:t>og</a:t>
            </a:r>
            <a:r>
              <a:rPr lang="en-GB" sz="4000" dirty="0"/>
              <a:t> </a:t>
            </a:r>
            <a:r>
              <a:rPr lang="en-GB" sz="4000" dirty="0" err="1"/>
              <a:t>evt</a:t>
            </a:r>
            <a:r>
              <a:rPr lang="en-GB" sz="4000" dirty="0"/>
              <a:t>. </a:t>
            </a:r>
            <a:r>
              <a:rPr lang="en-GB" sz="4000" dirty="0" err="1"/>
              <a:t>gentag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07994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5FDF-89CE-1247-97A5-FC13D534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Spiller styrer en rakkets acceleration</a:t>
            </a:r>
          </a:p>
          <a:p>
            <a:r>
              <a:rPr lang="da-DK" dirty="0" err="1"/>
              <a:t>Rakketten</a:t>
            </a:r>
            <a:r>
              <a:rPr lang="da-DK" dirty="0"/>
              <a:t> simulerer Newtons ligninger med tyngdekraft og brugerstyrret acceleration</a:t>
            </a:r>
          </a:p>
          <a:p>
            <a:r>
              <a:rPr lang="da-DK" dirty="0"/>
              <a:t>Hvis hastigheden er for stor, når den lander, så skal der skrives en sjov besked </a:t>
            </a:r>
          </a:p>
        </p:txBody>
      </p:sp>
    </p:spTree>
    <p:extLst>
      <p:ext uri="{BB962C8B-B14F-4D97-AF65-F5344CB8AC3E}">
        <p14:creationId xmlns:p14="http://schemas.microsoft.com/office/powerpoint/2010/main" val="171832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17EFA1B-7CB1-0541-AF26-892809790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163"/>
                <a:ext cx="4405746" cy="52093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sz="3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a-DK" sz="3000" dirty="0"/>
              </a:p>
              <a:p>
                <a:pPr marL="0" indent="0">
                  <a:buNone/>
                </a:pPr>
                <a:br>
                  <a:rPr lang="da-DK" sz="30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=9.82</m:t>
                      </m:r>
                      <m:f>
                        <m:f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da-DK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3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a-DK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a-DK" sz="3000" b="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17EFA1B-7CB1-0541-AF26-892809790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163"/>
                <a:ext cx="4405746" cy="5209309"/>
              </a:xfrm>
              <a:blipFill>
                <a:blip r:embed="rId2"/>
                <a:stretch>
                  <a:fillRect l="-1724" t="-4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23596E8-7682-E94F-8F19-AC0F87A79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9509" y="1413163"/>
                <a:ext cx="4544291" cy="52093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200" i="1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a-DK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da-DK" sz="32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a-DK" sz="32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da-DK" sz="32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0,−</m:t>
                          </m:r>
                          <m:f>
                            <m:f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9.82</m:t>
                              </m:r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a-DK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a-DK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=[0,0]</m:t>
                      </m:r>
                    </m:oMath>
                  </m:oMathPara>
                </a14:m>
                <a:endParaRPr lang="da-DK" sz="32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23596E8-7682-E94F-8F19-AC0F87A7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509" y="1413163"/>
                <a:ext cx="4544291" cy="5209309"/>
              </a:xfrm>
              <a:prstGeom prst="rect">
                <a:avLst/>
              </a:prstGeom>
              <a:blipFill>
                <a:blip r:embed="rId3"/>
                <a:stretch>
                  <a:fillRect l="-836" t="-2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05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6541D-C5B5-9549-8F2D-3631F133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6000"/>
            <a:ext cx="4869874" cy="10778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F8D1B-AA12-0542-B6CB-91A2C724F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66" b="-47366"/>
          <a:stretch/>
        </p:blipFill>
        <p:spPr>
          <a:xfrm>
            <a:off x="6532417" y="1296000"/>
            <a:ext cx="4821383" cy="1067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8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0E03D-008A-ED47-ACA9-6D8588B1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9764" y="3003261"/>
            <a:ext cx="6511636" cy="119466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6000" dirty="0"/>
              <a:t>Run </a:t>
            </a:r>
            <a:r>
              <a:rPr lang="en-GB" sz="6000" dirty="0">
                <a:hlinkClick r:id="rId2"/>
              </a:rPr>
              <a:t>Space landing Simple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61303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0E03D-008A-ED47-ACA9-6D8588B1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0" y="3155661"/>
            <a:ext cx="6197600" cy="1194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Run </a:t>
            </a:r>
            <a:r>
              <a:rPr lang="en-GB" sz="6000" dirty="0">
                <a:hlinkClick r:id="rId2"/>
              </a:rPr>
              <a:t>Space landing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7675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311F-3371-BB4D-8E0E-2DBFE75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43D59-6549-404B-996F-2B692E2C8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494" y="-250884"/>
            <a:ext cx="7878839" cy="7926302"/>
          </a:xfrm>
        </p:spPr>
      </p:pic>
    </p:spTree>
    <p:extLst>
      <p:ext uri="{BB962C8B-B14F-4D97-AF65-F5344CB8AC3E}">
        <p14:creationId xmlns:p14="http://schemas.microsoft.com/office/powerpoint/2010/main" val="365127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293</Words>
  <Application>Microsoft Macintosh PowerPoint</Application>
  <PresentationFormat>Widescreen</PresentationFormat>
  <Paragraphs>74</Paragraphs>
  <Slides>16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DejaVu Sans Book</vt:lpstr>
      <vt:lpstr>Office Theme</vt:lpstr>
      <vt:lpstr>Programmering og Problemløsning</vt:lpstr>
      <vt:lpstr>Nøglekoncepter</vt:lpstr>
      <vt:lpstr>Trin i problemløsning</vt:lpstr>
      <vt:lpstr>Fysiksimulering: rakketaffyring og landing</vt:lpstr>
      <vt:lpstr>Fysiksimulering: rakketaffyring og landing</vt:lpstr>
      <vt:lpstr>Fysiksimulering: rakketaffyring og landing</vt:lpstr>
      <vt:lpstr>Fysiksimulering: rakketaffyring og landing</vt:lpstr>
      <vt:lpstr>Fysiksimulering: rakketaffyring og landing</vt:lpstr>
      <vt:lpstr>PowerPoint Presentation</vt:lpstr>
      <vt:lpstr>Programmeringsparadigmer</vt:lpstr>
      <vt:lpstr>F# som lommeregner</vt:lpstr>
      <vt:lpstr>Fortolker (interpreter) vs. Oversætter (compiler)</vt:lpstr>
      <vt:lpstr>PowerPoint Presentation</vt:lpstr>
      <vt:lpstr>F#</vt:lpstr>
      <vt:lpstr>Alt på computeren er relateret til binære tal</vt:lpstr>
      <vt:lpstr>Dividér med 2 algoritmen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Sporring</dc:creator>
  <cp:lastModifiedBy>Jon Sporring</cp:lastModifiedBy>
  <cp:revision>31</cp:revision>
  <dcterms:created xsi:type="dcterms:W3CDTF">2018-09-04T07:39:02Z</dcterms:created>
  <dcterms:modified xsi:type="dcterms:W3CDTF">2019-09-10T07:02:59Z</dcterms:modified>
</cp:coreProperties>
</file>